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4" r:id="rId4"/>
    <p:sldId id="305" r:id="rId5"/>
    <p:sldId id="307" r:id="rId6"/>
    <p:sldId id="273" r:id="rId7"/>
    <p:sldId id="308" r:id="rId8"/>
    <p:sldId id="309" r:id="rId9"/>
    <p:sldId id="310" r:id="rId10"/>
    <p:sldId id="258" r:id="rId11"/>
    <p:sldId id="311" r:id="rId12"/>
    <p:sldId id="315" r:id="rId13"/>
    <p:sldId id="316" r:id="rId14"/>
    <p:sldId id="313" r:id="rId15"/>
    <p:sldId id="318" r:id="rId16"/>
    <p:sldId id="322" r:id="rId17"/>
    <p:sldId id="314" r:id="rId18"/>
    <p:sldId id="317" r:id="rId19"/>
    <p:sldId id="323" r:id="rId20"/>
    <p:sldId id="312" r:id="rId21"/>
    <p:sldId id="327" r:id="rId22"/>
    <p:sldId id="328" r:id="rId23"/>
    <p:sldId id="329" r:id="rId24"/>
    <p:sldId id="321" r:id="rId25"/>
    <p:sldId id="330" r:id="rId26"/>
    <p:sldId id="266" r:id="rId27"/>
    <p:sldId id="320" r:id="rId28"/>
    <p:sldId id="326" r:id="rId29"/>
    <p:sldId id="306" r:id="rId30"/>
  </p:sldIdLst>
  <p:sldSz cx="9144000" cy="6858000" type="screen4x3"/>
  <p:notesSz cx="9926638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prezentácia Ministerstvo vnútra SR, OP ĽZ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993D-DD1E-4747-B0DD-AF8F9185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prezentácia Ministerstvo vnútra SR, OP ĽZ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F936-DB78-44A8-BB9B-5637C546F84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19.6.2015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prezentácia Ministerstvo vnútra SR, OP ĽZ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D3D-9D15-4276-8905-AC08D753F3BC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FC05-AA2E-4269-988A-3841ED24B500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200E-E5E3-4D78-BDCA-CCADBC436474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313-D3CF-4150-8C47-3CDB6D576BC4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7A82-7843-41CE-B432-BE2BDECF8C53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C118-09CC-45ED-95BD-0A4CEBC7706E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906A-A510-4F0F-A0C6-950F08B8CADE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7A9B-CAA3-4771-8D91-A174AB94C9CC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449-3D56-40F4-BA2A-72FFBF057B09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7DF4-B256-40B7-B0D9-2A46E5A94313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933-49AB-4D56-B585-A8F8DA6DC2BD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4058-AC6A-49A9-9ADA-2B32C0804043}" type="datetime1">
              <a:rPr lang="sk-SK" smtClean="0"/>
              <a:pPr/>
              <a:t>8.9.2015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E250-0A32-46CE-B061-307BD5EDCBE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Otvorenie spoločného programu bývania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700" dirty="0" smtClean="0"/>
              <a:t>ETP Slovensko</a:t>
            </a: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 err="1" smtClean="0"/>
              <a:t>Člověk</a:t>
            </a:r>
            <a:r>
              <a:rPr lang="sk-SK" sz="2700" dirty="0" smtClean="0"/>
              <a:t> v </a:t>
            </a:r>
            <a:r>
              <a:rPr lang="sk-SK" sz="2700" dirty="0" err="1" smtClean="0"/>
              <a:t>tísni</a:t>
            </a:r>
            <a:r>
              <a:rPr lang="sk-SK" sz="2700" dirty="0" smtClean="0"/>
              <a:t> Slovensko</a:t>
            </a:r>
            <a:br>
              <a:rPr lang="sk-SK" sz="2700" dirty="0" smtClean="0"/>
            </a:br>
            <a:r>
              <a:rPr lang="sk-SK" sz="2700" dirty="0" smtClean="0"/>
              <a:t>Združenie Pre lepší život </a:t>
            </a:r>
            <a:br>
              <a:rPr lang="sk-SK" sz="2700" dirty="0" smtClean="0"/>
            </a:b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 smtClean="0"/>
              <a:t>9. september 2015</a:t>
            </a:r>
            <a:endParaRPr lang="sk-SK" sz="2700" dirty="0"/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20688"/>
            <a:ext cx="1384173" cy="1384173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836712"/>
            <a:ext cx="1350052" cy="931070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764692"/>
            <a:ext cx="2080260" cy="112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ojatice 2012 katastralna ma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39984"/>
            <a:ext cx="9144000" cy="6410325"/>
          </a:xfrm>
        </p:spPr>
      </p:pic>
      <p:pic>
        <p:nvPicPr>
          <p:cNvPr id="5" name="Obrázok 4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949280"/>
            <a:ext cx="720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Kojatice 2016 katastralna ma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103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Kojatice 03 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8641"/>
            <a:ext cx="8917229" cy="59448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Kojatice 03 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8641"/>
            <a:ext cx="8917229" cy="5944819"/>
          </a:xfrm>
        </p:spPr>
      </p:pic>
      <p:sp>
        <p:nvSpPr>
          <p:cNvPr id="6" name="BlokTextu 5"/>
          <p:cNvSpPr txBox="1"/>
          <p:nvPr/>
        </p:nvSpPr>
        <p:spPr>
          <a:xfrm>
            <a:off x="1331640" y="2060847"/>
            <a:ext cx="5544616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k-SK" sz="4800" b="1" dirty="0" smtClean="0"/>
          </a:p>
          <a:p>
            <a:pPr algn="ctr"/>
            <a:r>
              <a:rPr lang="sk-SK" sz="4800" b="1" dirty="0" smtClean="0"/>
              <a:t>Svojpomocne</a:t>
            </a:r>
          </a:p>
          <a:p>
            <a:pPr algn="ctr"/>
            <a:endParaRPr lang="sk-SK" sz="48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pPr marL="742950" indent="-742950" algn="l">
              <a:spcAft>
                <a:spcPts val="2400"/>
              </a:spcAft>
            </a:pPr>
            <a:r>
              <a:rPr lang="sk-SK" b="1" dirty="0" smtClean="0"/>
              <a:t>	Spoločný program bývania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800" b="1" dirty="0" smtClean="0"/>
              <a:t>1. </a:t>
            </a:r>
            <a:r>
              <a:rPr lang="sk-SK" sz="2800" b="1" dirty="0" smtClean="0"/>
              <a:t>Asistencia </a:t>
            </a:r>
            <a:r>
              <a:rPr lang="sk-SK" sz="2800" b="1" dirty="0" smtClean="0"/>
              <a:t>svojpomocného </a:t>
            </a:r>
            <a:r>
              <a:rPr lang="sk-SK" sz="2800" b="1" dirty="0" smtClean="0"/>
              <a:t>bývania</a:t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2. Zvyšovanie </a:t>
            </a:r>
            <a:r>
              <a:rPr lang="sk-SK" sz="2800" b="1" dirty="0" smtClean="0"/>
              <a:t>finančnej gramotnosti rodín</a:t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endParaRPr lang="sk-SK" sz="2700" b="1" dirty="0"/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tretnutie 2013 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28760" cy="5128260"/>
          </a:xfrm>
        </p:spPr>
      </p:pic>
      <p:sp>
        <p:nvSpPr>
          <p:cNvPr id="9" name="BlokTextu 8"/>
          <p:cNvSpPr txBox="1"/>
          <p:nvPr/>
        </p:nvSpPr>
        <p:spPr>
          <a:xfrm>
            <a:off x="1331640" y="2060847"/>
            <a:ext cx="5544616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k-SK" sz="4800" b="1" dirty="0" smtClean="0"/>
          </a:p>
          <a:p>
            <a:pPr algn="ctr"/>
            <a:r>
              <a:rPr lang="sk-SK" sz="4800" b="1" dirty="0" smtClean="0"/>
              <a:t>Zásluhovo</a:t>
            </a:r>
          </a:p>
          <a:p>
            <a:pPr algn="ctr"/>
            <a:endParaRPr lang="sk-SK" sz="48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tretnutie 2013 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28760" cy="51282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pPr marL="742950" indent="-742950" algn="l">
              <a:spcAft>
                <a:spcPts val="2400"/>
              </a:spcAft>
            </a:pPr>
            <a:r>
              <a:rPr lang="sk-SK" b="1" dirty="0" smtClean="0"/>
              <a:t>	Spoločný program bývania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800" b="1" dirty="0" smtClean="0"/>
              <a:t>1. </a:t>
            </a:r>
            <a:r>
              <a:rPr lang="sk-SK" sz="2800" b="1" dirty="0" smtClean="0"/>
              <a:t>Asistencia </a:t>
            </a:r>
            <a:r>
              <a:rPr lang="sk-SK" sz="2800" b="1" dirty="0" smtClean="0"/>
              <a:t>svojpomocného </a:t>
            </a:r>
            <a:r>
              <a:rPr lang="sk-SK" sz="2800" b="1" dirty="0" smtClean="0"/>
              <a:t>bývania</a:t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2. Zvyšovanie </a:t>
            </a:r>
            <a:r>
              <a:rPr lang="sk-SK" sz="2800" b="1" dirty="0" smtClean="0"/>
              <a:t>finančnej gramotnosti rodín</a:t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3. </a:t>
            </a:r>
            <a:r>
              <a:rPr lang="sk-SK" sz="2800" b="1" dirty="0" err="1" smtClean="0"/>
              <a:t>Mikropôžičkový</a:t>
            </a:r>
            <a:r>
              <a:rPr lang="sk-SK" sz="2800" b="1" dirty="0" smtClean="0"/>
              <a:t> fond (2016)</a:t>
            </a:r>
            <a:r>
              <a:rPr lang="sk-SK" sz="2800" b="1" dirty="0" smtClean="0"/>
              <a:t/>
            </a:r>
            <a:br>
              <a:rPr lang="sk-SK" sz="2800" b="1" dirty="0" smtClean="0"/>
            </a:br>
            <a:endParaRPr lang="sk-SK" sz="2700" b="1" dirty="0"/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ojatice 03 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28760" cy="5128260"/>
          </a:xfrm>
        </p:spPr>
      </p:pic>
      <p:sp>
        <p:nvSpPr>
          <p:cNvPr id="6" name="BlokTextu 5"/>
          <p:cNvSpPr txBox="1"/>
          <p:nvPr/>
        </p:nvSpPr>
        <p:spPr>
          <a:xfrm>
            <a:off x="1331640" y="2060847"/>
            <a:ext cx="5544616" cy="3046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k-SK" sz="4800" b="1" dirty="0" smtClean="0"/>
          </a:p>
          <a:p>
            <a:pPr algn="ctr"/>
            <a:r>
              <a:rPr lang="sk-SK" sz="4800" b="1" dirty="0" smtClean="0"/>
              <a:t>Osobná zodpovednosť</a:t>
            </a:r>
          </a:p>
          <a:p>
            <a:pPr algn="ctr"/>
            <a:endParaRPr lang="sk-SK" sz="48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ojatice 03 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28760" cy="51282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Kojatice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53120" cy="633984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10474730_745469378878314_45658322926736238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1339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Spoločný program bývania 2015</a:t>
            </a:r>
            <a:b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lokalít/ 3 </a:t>
            </a:r>
            <a:r>
              <a:rPr lang="sk-SK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mikroregióny</a:t>
            </a: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 rodín</a:t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k-SK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Spoločný program bývania 2016</a:t>
            </a:r>
            <a:b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16+ lokalít/ 4 </a:t>
            </a:r>
            <a:r>
              <a:rPr lang="sk-SK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mikroregióny</a:t>
            </a: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85+ rodín v programe</a:t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30 000+ eur (mikropôžičky)</a:t>
            </a: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k-SK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Spoločný program bývania 2017</a:t>
            </a:r>
            <a:b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lokalít/ </a:t>
            </a:r>
            <a:r>
              <a:rPr lang="sk-SK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mikroregiónov</a:t>
            </a: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250+ rodín v programe</a:t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100 000 eur+ mikropôžičky</a:t>
            </a:r>
            <a: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k-SK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3" descr="Kojatice 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31808" cy="60946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sk-SK" b="1" dirty="0" smtClean="0"/>
              <a:t>	Dlhodobé partnerstvá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1. Starostovia/obce</a:t>
            </a:r>
            <a:r>
              <a:rPr lang="sk-SK" sz="2800" b="1" dirty="0" smtClean="0"/>
              <a:t> </a:t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2. Sociálni pracovníci </a:t>
            </a:r>
            <a:r>
              <a:rPr lang="sk-SK" sz="2800" b="1" dirty="0" smtClean="0"/>
              <a:t>(</a:t>
            </a:r>
            <a:r>
              <a:rPr lang="sk-SK" sz="2800" b="1" dirty="0" smtClean="0"/>
              <a:t>profesionáli)</a:t>
            </a:r>
            <a:r>
              <a:rPr lang="sk-SK" sz="2800" b="1" dirty="0" smtClean="0"/>
              <a:t> </a:t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3. Sieťové organizácie </a:t>
            </a:r>
            <a:r>
              <a:rPr lang="sk-SK" sz="2800" b="1" dirty="0" smtClean="0"/>
              <a:t/>
            </a:r>
            <a:br>
              <a:rPr lang="sk-SK" sz="2800" b="1" dirty="0" smtClean="0"/>
            </a:br>
            <a:endParaRPr lang="sk-SK" sz="2700" b="1" dirty="0"/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architekti v osade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83168" cy="6437376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sk-SK" b="1" dirty="0" smtClean="0"/>
              <a:t>	Rozvoj lokality vlastnými silami obyvateľov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endParaRPr lang="sk-SK" sz="2700" b="1" dirty="0"/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dropped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124744"/>
            <a:ext cx="9197721" cy="4413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10888571_800061973419054_34472353387737560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E250-0A32-46CE-B061-307BD5EDCBEA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z="4800"/>
          </a:p>
        </p:txBody>
      </p:sp>
      <p:pic>
        <p:nvPicPr>
          <p:cNvPr id="4" name="Zástupný symbol obsahu 3" descr="Kojatice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53120" cy="6339840"/>
          </a:xfrm>
        </p:spPr>
      </p:pic>
      <p:sp>
        <p:nvSpPr>
          <p:cNvPr id="6" name="BlokTextu 5"/>
          <p:cNvSpPr txBox="1"/>
          <p:nvPr/>
        </p:nvSpPr>
        <p:spPr>
          <a:xfrm>
            <a:off x="1331640" y="1628800"/>
            <a:ext cx="5544616" cy="378565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k-SK" sz="4800" b="1" dirty="0" smtClean="0"/>
          </a:p>
          <a:p>
            <a:pPr algn="ctr"/>
            <a:r>
              <a:rPr lang="sk-SK" sz="4800" b="1" dirty="0" smtClean="0"/>
              <a:t>Inklúzia v bývaní?</a:t>
            </a:r>
          </a:p>
          <a:p>
            <a:pPr algn="ctr"/>
            <a:endParaRPr lang="sk-SK" sz="4800" dirty="0" smtClean="0"/>
          </a:p>
          <a:p>
            <a:pPr algn="ctr"/>
            <a:endParaRPr lang="sk-SK" sz="4800" dirty="0" smtClean="0"/>
          </a:p>
          <a:p>
            <a:pPr algn="ctr"/>
            <a:endParaRPr lang="sk-SK" sz="4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10888571_800061973419054_34472353387737560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8240" cy="584987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10888571_800061973419054_34472353387737560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8240" cy="5849874"/>
          </a:xfrm>
        </p:spPr>
      </p:pic>
      <p:sp>
        <p:nvSpPr>
          <p:cNvPr id="6" name="BlokTextu 5"/>
          <p:cNvSpPr txBox="1"/>
          <p:nvPr/>
        </p:nvSpPr>
        <p:spPr>
          <a:xfrm>
            <a:off x="1331640" y="1628801"/>
            <a:ext cx="5544616" cy="378565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k-SK" sz="4800" b="1" dirty="0" smtClean="0"/>
          </a:p>
          <a:p>
            <a:pPr algn="ctr"/>
            <a:r>
              <a:rPr lang="sk-SK" sz="4800" b="1" dirty="0" smtClean="0"/>
              <a:t>Svojpomocne</a:t>
            </a:r>
          </a:p>
          <a:p>
            <a:pPr algn="ctr"/>
            <a:r>
              <a:rPr lang="sk-SK" sz="4800" b="1" dirty="0" smtClean="0"/>
              <a:t>do osobného vlastníctva</a:t>
            </a:r>
            <a:endParaRPr lang="sk-SK" sz="4800" dirty="0" smtClean="0"/>
          </a:p>
          <a:p>
            <a:pPr algn="ctr"/>
            <a:endParaRPr lang="sk-SK" sz="4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Kojatice 03 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83168" cy="64373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10888571_800061973419054_34472353387737560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" y="260648"/>
            <a:ext cx="9052560" cy="60350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pPr marL="742950" indent="-742950" algn="l">
              <a:spcAft>
                <a:spcPts val="2400"/>
              </a:spcAft>
            </a:pPr>
            <a:r>
              <a:rPr lang="sk-SK" b="1" dirty="0" smtClean="0"/>
              <a:t>	Spoločný program bývania</a:t>
            </a:r>
            <a:br>
              <a:rPr lang="sk-SK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endParaRPr lang="sk-SK" sz="2700" b="1" dirty="0"/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4032448"/>
          </a:xfrm>
        </p:spPr>
        <p:txBody>
          <a:bodyPr>
            <a:normAutofit/>
          </a:bodyPr>
          <a:lstStyle/>
          <a:p>
            <a:pPr marL="742950" indent="-742950" algn="l">
              <a:spcAft>
                <a:spcPts val="2400"/>
              </a:spcAft>
            </a:pPr>
            <a:r>
              <a:rPr lang="sk-SK" b="1" dirty="0" smtClean="0"/>
              <a:t>	Spoločný program bývania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800" b="1" dirty="0" smtClean="0"/>
              <a:t>1. </a:t>
            </a:r>
            <a:r>
              <a:rPr lang="sk-SK" sz="2800" b="1" dirty="0" smtClean="0"/>
              <a:t>Asistencia </a:t>
            </a:r>
            <a:r>
              <a:rPr lang="sk-SK" sz="2800" b="1" dirty="0" smtClean="0"/>
              <a:t>svojpomocného </a:t>
            </a:r>
            <a:r>
              <a:rPr lang="sk-SK" sz="2800" b="1" dirty="0" smtClean="0"/>
              <a:t>bývania</a:t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endParaRPr lang="sk-SK" sz="2700" b="1" dirty="0"/>
          </a:p>
        </p:txBody>
      </p:sp>
      <p:pic>
        <p:nvPicPr>
          <p:cNvPr id="7" name="Obrázok 6" descr="logo c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4" y="620692"/>
            <a:ext cx="840391" cy="840391"/>
          </a:xfrm>
          <a:prstGeom prst="rect">
            <a:avLst/>
          </a:prstGeom>
        </p:spPr>
      </p:pic>
      <p:pic>
        <p:nvPicPr>
          <p:cNvPr id="8" name="Obrázok 7" descr="ETP Slovens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836712"/>
            <a:ext cx="995663" cy="686664"/>
          </a:xfrm>
          <a:prstGeom prst="rect">
            <a:avLst/>
          </a:prstGeom>
        </p:spPr>
      </p:pic>
      <p:pic>
        <p:nvPicPr>
          <p:cNvPr id="1026" name="irc_mi" descr="http://nds.nds.sk/stream/api/project/5139cc84106adb1d2c597b54/attachments/527789fd106afbd6bcf57e26/organizationF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113</Words>
  <Application>Microsoft Office PowerPoint</Application>
  <PresentationFormat>Prezentácia na obrazovke (4:3)</PresentationFormat>
  <Paragraphs>47</Paragraphs>
  <Slides>29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Motív Office</vt:lpstr>
      <vt:lpstr>Otvorenie spoločného programu bývania  ETP Slovensko Člověk v tísni Slovensko Združenie Pre lepší život   9. september 2015</vt:lpstr>
      <vt:lpstr>Snímka 2</vt:lpstr>
      <vt:lpstr>Snímka 3</vt:lpstr>
      <vt:lpstr>Snímka 4</vt:lpstr>
      <vt:lpstr>Snímka 5</vt:lpstr>
      <vt:lpstr>Snímka 6</vt:lpstr>
      <vt:lpstr>Snímka 7</vt:lpstr>
      <vt:lpstr> Spoločný program bývania  </vt:lpstr>
      <vt:lpstr> Spoločný program bývania  1. Asistencia svojpomocného bývania   </vt:lpstr>
      <vt:lpstr>Snímka 10</vt:lpstr>
      <vt:lpstr>Snímka 11</vt:lpstr>
      <vt:lpstr>Snímka 12</vt:lpstr>
      <vt:lpstr>Snímka 13</vt:lpstr>
      <vt:lpstr> Spoločný program bývania  1. Asistencia svojpomocného bývania  2. Zvyšovanie finančnej gramotnosti rodín  </vt:lpstr>
      <vt:lpstr>Snímka 15</vt:lpstr>
      <vt:lpstr>Snímka 16</vt:lpstr>
      <vt:lpstr> Spoločný program bývania  1. Asistencia svojpomocného bývania  2. Zvyšovanie finančnej gramotnosti rodín  3. Mikropôžičkový fond (2016) </vt:lpstr>
      <vt:lpstr>Snímka 18</vt:lpstr>
      <vt:lpstr>Snímka 19</vt:lpstr>
      <vt:lpstr>Snímka 20</vt:lpstr>
      <vt:lpstr> Spoločný program bývania 2015  10 lokalít/ 3 mikroregióny  45 rodín  </vt:lpstr>
      <vt:lpstr> Spoločný program bývania 2016  16+ lokalít/ 4 mikroregióny  85+ rodín v programe  30 000+ eur (mikropôžičky) </vt:lpstr>
      <vt:lpstr> Spoločný program bývania 2017  20 lokalít/ mikroregiónov  250+ rodín v programe  100 000 eur+ mikropôžičky </vt:lpstr>
      <vt:lpstr>Snímka 24</vt:lpstr>
      <vt:lpstr> Dlhodobé partnerstvá  1. Starostovia/obce   2. Sociálni pracovníci (profesionáli)   3. Sieťové organizácie  </vt:lpstr>
      <vt:lpstr>Snímka 26</vt:lpstr>
      <vt:lpstr> Rozvoj lokality vlastnými silami obyvateľov   </vt:lpstr>
      <vt:lpstr>Snímka 28</vt:lpstr>
      <vt:lpstr>Snímka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lenka hujdicova</dc:creator>
  <cp:lastModifiedBy>cvt</cp:lastModifiedBy>
  <cp:revision>55</cp:revision>
  <dcterms:created xsi:type="dcterms:W3CDTF">2015-06-19T07:58:40Z</dcterms:created>
  <dcterms:modified xsi:type="dcterms:W3CDTF">2015-09-08T16:20:53Z</dcterms:modified>
</cp:coreProperties>
</file>